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77" r:id="rId3"/>
    <p:sldId id="262" r:id="rId4"/>
    <p:sldId id="274" r:id="rId5"/>
    <p:sldId id="258" r:id="rId6"/>
    <p:sldId id="272" r:id="rId7"/>
    <p:sldId id="259" r:id="rId8"/>
    <p:sldId id="260" r:id="rId9"/>
    <p:sldId id="269" r:id="rId10"/>
    <p:sldId id="270" r:id="rId11"/>
    <p:sldId id="271" r:id="rId12"/>
    <p:sldId id="278" r:id="rId13"/>
    <p:sldId id="261" r:id="rId14"/>
    <p:sldId id="263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36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8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4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6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7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3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2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9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0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32BF-5AE5-8D21-AFF6-E7FF8D136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559" y="1265562"/>
            <a:ext cx="6947732" cy="24604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1EDAF-D612-7BBB-E56F-936DD3C90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016524"/>
            <a:ext cx="6801612" cy="1768980"/>
          </a:xfrm>
        </p:spPr>
        <p:txBody>
          <a:bodyPr>
            <a:normAutofit fontScale="92500" lnSpcReduction="10000"/>
          </a:bodyPr>
          <a:lstStyle/>
          <a:p>
            <a:endParaRPr lang="en-US" sz="1100" dirty="0"/>
          </a:p>
          <a:p>
            <a:r>
              <a:rPr lang="en-US" sz="4300" dirty="0">
                <a:solidFill>
                  <a:schemeClr val="bg1"/>
                </a:solidFill>
              </a:rPr>
              <a:t>Quality of Life Plan</a:t>
            </a:r>
          </a:p>
          <a:p>
            <a:r>
              <a:rPr lang="en-US" sz="2600" dirty="0">
                <a:solidFill>
                  <a:schemeClr val="bg1"/>
                </a:solidFill>
              </a:rPr>
              <a:t>Seeking Citizen Input and Visions for Our Future</a:t>
            </a:r>
          </a:p>
          <a:p>
            <a:r>
              <a:rPr lang="en-US" sz="1500" dirty="0">
                <a:solidFill>
                  <a:schemeClr val="bg1"/>
                </a:solidFill>
              </a:rPr>
              <a:t>Monday, April 22, 2024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3969CEB1-F856-A10F-F9AE-3068DFB9A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4" y="1374857"/>
            <a:ext cx="6656832" cy="2228088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856504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80FD-6CCC-B123-5484-6C4B2DBDE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93BB-886D-8F20-497F-75053706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Arts &amp;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CE8AA-090E-54DE-7D28-6C62D379E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804671"/>
            <a:ext cx="4815840" cy="574140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Arts/Museums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Chisholm Trail Arts Council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Community Band Concerts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Chickasaw Nation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Volunteers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Murals and Outdoor Art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Art Displays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Parades and Festivals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			Photo from DLT Facebook Page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08433-DA7E-F7A5-1CF0-2831AA97E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“Culture is the sum of all forms of art, of love, and of thought, which, in the course of centuries, have enabled man to be less enslaved.”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Andr</a:t>
            </a:r>
            <a:r>
              <a:rPr lang="en-US" sz="1800" b="0" i="0" dirty="0">
                <a:solidFill>
                  <a:schemeClr val="tx1"/>
                </a:solidFill>
                <a:effectLst/>
              </a:rPr>
              <a:t>é</a:t>
            </a:r>
            <a:r>
              <a:rPr lang="en-US" sz="1800" dirty="0">
                <a:solidFill>
                  <a:schemeClr val="tx1"/>
                </a:solidFill>
              </a:rPr>
              <a:t> Malraux</a:t>
            </a:r>
          </a:p>
        </p:txBody>
      </p:sp>
      <p:pic>
        <p:nvPicPr>
          <p:cNvPr id="7" name="Picture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32FAD925-3EE5-CA75-FE25-848D0142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32" y="3587866"/>
            <a:ext cx="3699096" cy="24654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815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431D2-0C59-5F34-0220-F798C305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94F9-0873-D205-FE68-FAC449B7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1BE22-2538-3EC1-A998-62BED727A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Business and Growth Opportunities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Proximity to Larger Markets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DAEDF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Chamber of Commerce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Low Taxes/Opportunity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Bond Issues (Need Education)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Need for Competitive Pay for Non-Skilled Workers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Competitive Employment Opportunities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Quality Restaurants 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Downtown District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Citywide </a:t>
            </a:r>
            <a:r>
              <a:rPr lang="en-US" dirty="0" err="1"/>
              <a:t>WiFi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Threat: Businesses Fighting for Same Funds</a:t>
            </a:r>
          </a:p>
          <a:p>
            <a:pPr>
              <a:spcBef>
                <a:spcPts val="0"/>
              </a:spcBef>
            </a:pPr>
            <a:r>
              <a:rPr lang="en-US" dirty="0"/>
              <a:t>Threat: Low Investment/Reinvestment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25EB6-8D9A-87D7-4782-157DFF4D2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“Government doesn’t create jobs, it only creates the conditions that make jobs more or less likely.”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Mitch Daniels</a:t>
            </a:r>
          </a:p>
        </p:txBody>
      </p:sp>
    </p:spTree>
    <p:extLst>
      <p:ext uri="{BB962C8B-B14F-4D97-AF65-F5344CB8AC3E}">
        <p14:creationId xmlns:p14="http://schemas.microsoft.com/office/powerpoint/2010/main" val="1589906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431D2-0C59-5F34-0220-F798C305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94F9-0873-D205-FE68-FAC449B7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1BE22-2538-3EC1-A998-62BED727A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Leadership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Humane Society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Think Ability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Douglass Center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</a:t>
            </a:r>
            <a:r>
              <a:rPr lang="en-US" dirty="0" err="1"/>
              <a:t>McCasland</a:t>
            </a:r>
            <a:r>
              <a:rPr lang="en-US" dirty="0"/>
              <a:t> Foundation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Publicity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Community Gateways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Recycle Center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Community Billboard/Marque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</a:t>
            </a:r>
            <a:r>
              <a:rPr lang="en-US" dirty="0" err="1"/>
              <a:t>Crapemyrtle</a:t>
            </a:r>
            <a:r>
              <a:rPr lang="en-US" dirty="0"/>
              <a:t> Capital of OK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Ability to Increase Circulation of Local Dollars</a:t>
            </a:r>
          </a:p>
          <a:p>
            <a:pPr>
              <a:spcBef>
                <a:spcPts val="0"/>
              </a:spcBef>
            </a:pPr>
            <a:r>
              <a:rPr lang="en-US" dirty="0"/>
              <a:t>Threat: We Wait for Others to Create Opportunities</a:t>
            </a:r>
          </a:p>
          <a:p>
            <a:pPr>
              <a:spcBef>
                <a:spcPts val="0"/>
              </a:spcBef>
            </a:pPr>
            <a:r>
              <a:rPr lang="en-US" dirty="0"/>
              <a:t>Threat: Non-Profits are Fighting for Same Available Funding</a:t>
            </a:r>
          </a:p>
          <a:p>
            <a:pPr>
              <a:spcBef>
                <a:spcPts val="0"/>
              </a:spcBef>
            </a:pPr>
            <a:r>
              <a:rPr lang="en-US" dirty="0"/>
              <a:t>Threat: Apathy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25EB6-8D9A-87D7-4782-157DFF4D2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“Volunteering is the ultimate exercise in democracy.  You vote in elections once a year, but when you volunteer, you vote every day about the kind of community you want to live in.”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Author Unknown</a:t>
            </a:r>
          </a:p>
        </p:txBody>
      </p:sp>
    </p:spTree>
    <p:extLst>
      <p:ext uri="{BB962C8B-B14F-4D97-AF65-F5344CB8AC3E}">
        <p14:creationId xmlns:p14="http://schemas.microsoft.com/office/powerpoint/2010/main" val="213144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8497F-F0D9-AEEF-2A4D-77DC5243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5060E-8EAB-3B86-C5AE-91F81374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February 26, 2024</a:t>
            </a:r>
          </a:p>
          <a:p>
            <a:r>
              <a:rPr lang="en-US" strike="sngStrike" dirty="0"/>
              <a:t>March 25, 2024</a:t>
            </a:r>
          </a:p>
          <a:p>
            <a:r>
              <a:rPr lang="en-US" strike="sngStrike" dirty="0"/>
              <a:t>April 22, 2024</a:t>
            </a:r>
          </a:p>
          <a:p>
            <a:r>
              <a:rPr lang="en-US" dirty="0"/>
              <a:t>May 20, 2024 (3</a:t>
            </a:r>
            <a:r>
              <a:rPr lang="en-US" baseline="30000" dirty="0"/>
              <a:t>rd</a:t>
            </a:r>
            <a:r>
              <a:rPr lang="en-US" dirty="0"/>
              <a:t> Monday)</a:t>
            </a:r>
          </a:p>
          <a:p>
            <a:r>
              <a:rPr lang="en-US" dirty="0"/>
              <a:t>June 24, 2024</a:t>
            </a:r>
          </a:p>
          <a:p>
            <a:r>
              <a:rPr lang="en-US" dirty="0"/>
              <a:t>July 22, 2024</a:t>
            </a:r>
          </a:p>
          <a:p>
            <a:r>
              <a:rPr lang="en-US" dirty="0"/>
              <a:t>August 26, 2024</a:t>
            </a:r>
          </a:p>
          <a:p>
            <a:r>
              <a:rPr lang="en-US" dirty="0"/>
              <a:t>September 23, 2024</a:t>
            </a:r>
          </a:p>
          <a:p>
            <a:r>
              <a:rPr lang="en-US" dirty="0"/>
              <a:t>October 28, 2024</a:t>
            </a:r>
          </a:p>
          <a:p>
            <a:r>
              <a:rPr lang="en-US" dirty="0"/>
              <a:t>November 18, 2024 (3</a:t>
            </a:r>
            <a:r>
              <a:rPr lang="en-US" baseline="30000" dirty="0"/>
              <a:t>rd</a:t>
            </a:r>
            <a:r>
              <a:rPr lang="en-US" dirty="0"/>
              <a:t> Monday)</a:t>
            </a:r>
          </a:p>
          <a:p>
            <a:r>
              <a:rPr lang="en-US" dirty="0"/>
              <a:t>December 16, 2024 (3</a:t>
            </a:r>
            <a:r>
              <a:rPr lang="en-US" baseline="30000" dirty="0"/>
              <a:t>rd</a:t>
            </a:r>
            <a:r>
              <a:rPr lang="en-US" dirty="0"/>
              <a:t> Monday)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AE373-9949-7828-A3EE-65EC0BE41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“The creative process involves getting input, making recommendation, getting critical review, getting more input, improving the recommendation, getting more critical review… again and again and again.”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Author Unknown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54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28EA-671F-312F-AE06-860A81334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006" y="1553543"/>
            <a:ext cx="9043988" cy="1903826"/>
          </a:xfrm>
        </p:spPr>
        <p:txBody>
          <a:bodyPr>
            <a:noAutofit/>
          </a:bodyPr>
          <a:lstStyle/>
          <a:p>
            <a:r>
              <a:rPr lang="en-US" sz="4000" dirty="0"/>
              <a:t>Thank  you  for  sharing  your  input  and  visions  for  our  future!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B208B-1795-0E0D-79E8-C8BAAB28C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2387" y="3862698"/>
            <a:ext cx="3893613" cy="204244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Nate Schacht, Director</a:t>
            </a:r>
          </a:p>
          <a:p>
            <a:r>
              <a:rPr lang="en-US" dirty="0">
                <a:solidFill>
                  <a:schemeClr val="bg1"/>
                </a:solidFill>
              </a:rPr>
              <a:t>Community Development</a:t>
            </a:r>
          </a:p>
          <a:p>
            <a:r>
              <a:rPr lang="en-US" dirty="0">
                <a:solidFill>
                  <a:schemeClr val="bg1"/>
                </a:solidFill>
              </a:rPr>
              <a:t>City of Duncan, Oklahoma</a:t>
            </a:r>
          </a:p>
          <a:p>
            <a:r>
              <a:rPr lang="en-US" dirty="0">
                <a:solidFill>
                  <a:schemeClr val="bg1"/>
                </a:solidFill>
              </a:rPr>
              <a:t>580-251-7715</a:t>
            </a:r>
          </a:p>
          <a:p>
            <a:r>
              <a:rPr lang="en-US" dirty="0">
                <a:solidFill>
                  <a:schemeClr val="bg1"/>
                </a:solidFill>
              </a:rPr>
              <a:t>nschacht@duncanok.gov</a:t>
            </a:r>
          </a:p>
        </p:txBody>
      </p:sp>
      <p:pic>
        <p:nvPicPr>
          <p:cNvPr id="5" name="Picture 4" descr="A logo of a city&#10;&#10;Description automatically generated">
            <a:extLst>
              <a:ext uri="{FF2B5EF4-FFF2-40B4-BE49-F238E27FC236}">
                <a16:creationId xmlns:a16="http://schemas.microsoft.com/office/drawing/2014/main" id="{1398AC34-FF52-6B4E-2689-FA68FF03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92" y="3628535"/>
            <a:ext cx="2510772" cy="251077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926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CACF-26FC-7356-3E64-F7C08C20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Duncan  Heart  &amp;  soul</a:t>
            </a:r>
            <a:br>
              <a:rPr lang="en-US" dirty="0"/>
            </a:br>
            <a:r>
              <a:rPr lang="en-US" dirty="0"/>
              <a:t>Updates</a:t>
            </a:r>
          </a:p>
        </p:txBody>
      </p:sp>
      <p:pic>
        <p:nvPicPr>
          <p:cNvPr id="6" name="Content Placeholder 5" descr="A colorful text on a white background&#10;&#10;Description automatically generated">
            <a:extLst>
              <a:ext uri="{FF2B5EF4-FFF2-40B4-BE49-F238E27FC236}">
                <a16:creationId xmlns:a16="http://schemas.microsoft.com/office/drawing/2014/main" id="{CCE36D15-03B5-9175-11FF-1C59A67CC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307650"/>
            <a:ext cx="5474618" cy="2068072"/>
          </a:xfr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7EBC2-D91B-9533-62FF-996B3B2DC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“We believe the strength of every community lies in the hands and hearts of the people who live there.”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Duncan Heart and Soul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240A64-B517-E32F-619D-E63AC9772DE5}"/>
              </a:ext>
            </a:extLst>
          </p:cNvPr>
          <p:cNvSpPr txBox="1">
            <a:spLocks/>
          </p:cNvSpPr>
          <p:nvPr/>
        </p:nvSpPr>
        <p:spPr>
          <a:xfrm>
            <a:off x="6736080" y="804672"/>
            <a:ext cx="4815840" cy="569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endParaRPr lang="en-US" sz="8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b="1" dirty="0"/>
              <a:t>What do YOU love about Duncan?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548A1E2-9D20-173F-3948-AFE793DF3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95" y="3549918"/>
            <a:ext cx="5256718" cy="2934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53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8575-3137-8512-15CA-D5979265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Duncan  High  School</a:t>
            </a:r>
            <a:br>
              <a:rPr lang="en-US" dirty="0"/>
            </a:br>
            <a:r>
              <a:rPr lang="en-US" dirty="0"/>
              <a:t>S.T.E.M. 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02E31-93D5-3C87-88FD-514F32FD9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694516"/>
          </a:xfrm>
        </p:spPr>
        <p:txBody>
          <a:bodyPr/>
          <a:lstStyle/>
          <a:p>
            <a:r>
              <a:rPr lang="en-US" b="1" dirty="0"/>
              <a:t>106 Surveys Completed </a:t>
            </a:r>
            <a:r>
              <a:rPr lang="en-US" dirty="0"/>
              <a:t>– freshman and sophomores completed the S.W.O.T. and “Big Ticket” Survey</a:t>
            </a:r>
          </a:p>
          <a:p>
            <a:r>
              <a:rPr lang="en-US" dirty="0"/>
              <a:t>The students were energized during the discussion and wanted to share their thoughts on making Duncan a better community.</a:t>
            </a:r>
          </a:p>
          <a:p>
            <a:r>
              <a:rPr lang="en-US" b="1" dirty="0"/>
              <a:t>Students want: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Variety of restaurants and shopping experiences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Entertainment opportunities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More festivals and events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Cleaner, greener community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Improved infrastructure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Safer neighborhoods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Employment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3CDAB-8E1C-06F4-4141-21D433FBB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“The foundation of every state is the education of its youth.”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Diogenes</a:t>
            </a:r>
          </a:p>
        </p:txBody>
      </p:sp>
    </p:spTree>
    <p:extLst>
      <p:ext uri="{BB962C8B-B14F-4D97-AF65-F5344CB8AC3E}">
        <p14:creationId xmlns:p14="http://schemas.microsoft.com/office/powerpoint/2010/main" val="192276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83ACE-ED79-2359-990F-47F68C66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AARP  Age-Friendly</a:t>
            </a:r>
            <a:br>
              <a:rPr lang="en-US" dirty="0"/>
            </a:br>
            <a:r>
              <a:rPr lang="en-US" dirty="0"/>
              <a:t>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D334-66D2-A75A-A07D-5F8E867F4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470019"/>
            <a:ext cx="4815840" cy="5896598"/>
          </a:xfrm>
        </p:spPr>
        <p:txBody>
          <a:bodyPr>
            <a:normAutofit/>
          </a:bodyPr>
          <a:lstStyle/>
          <a:p>
            <a:r>
              <a:rPr lang="en-US" dirty="0"/>
              <a:t>According to the U.S. Census Bureau, by 2034 the nation will have more people age 65 or older than under 18.  By 2060, nearly 1 in 4 people in the United States will be at lest 65 years old.</a:t>
            </a:r>
          </a:p>
          <a:p>
            <a:r>
              <a:rPr lang="en-US" dirty="0"/>
              <a:t>AARP Network of Age-Friendly States and Communities supports the work of local, regional, and state governments as they prepare for the nation’s changing demographics.</a:t>
            </a:r>
          </a:p>
          <a:p>
            <a:r>
              <a:rPr lang="en-US" dirty="0"/>
              <a:t>The “network” is comprised of communities that have made a commitment to being more livable for people of all ages, and especially older adults.</a:t>
            </a:r>
          </a:p>
          <a:p>
            <a:r>
              <a:rPr lang="en-US" dirty="0"/>
              <a:t>Oklahoma currently has one community in the “network” – Guthrie, OK</a:t>
            </a:r>
          </a:p>
          <a:p>
            <a:r>
              <a:rPr lang="en-US" dirty="0">
                <a:highlight>
                  <a:srgbClr val="FFFF00"/>
                </a:highlight>
              </a:rPr>
              <a:t>Should Duncan, OK become the second community in the “network?”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DFD2C-D6B7-98BB-D1A3-E899C9552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“The longer I live, the more beautiful life becomes.”</a:t>
            </a:r>
          </a:p>
          <a:p>
            <a:pPr algn="r"/>
            <a:r>
              <a:rPr lang="en-US" sz="1600" dirty="0">
                <a:solidFill>
                  <a:schemeClr val="tx1"/>
                </a:solidFill>
              </a:rPr>
              <a:t>- Frank Lloyd Wright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6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AA20-1C7F-F68C-021A-1DF64C05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br>
              <a:rPr lang="en-US" dirty="0"/>
            </a:br>
            <a:r>
              <a:rPr lang="en-US" dirty="0"/>
              <a:t>March 26,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3BC30-0F33-C119-EA6E-E31574BF3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657225"/>
            <a:ext cx="4815840" cy="55292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Categories Discussed</a:t>
            </a:r>
          </a:p>
          <a:p>
            <a:pPr>
              <a:spcBef>
                <a:spcPts val="0"/>
              </a:spcBef>
            </a:pPr>
            <a:r>
              <a:rPr lang="en-US" dirty="0"/>
              <a:t>Housing</a:t>
            </a:r>
          </a:p>
          <a:p>
            <a:pPr>
              <a:spcBef>
                <a:spcPts val="0"/>
              </a:spcBef>
            </a:pPr>
            <a:r>
              <a:rPr lang="en-US" dirty="0"/>
              <a:t>Neighborhood: Engagement &amp; Opportunity</a:t>
            </a:r>
          </a:p>
          <a:p>
            <a:pPr>
              <a:spcBef>
                <a:spcPts val="0"/>
              </a:spcBef>
            </a:pPr>
            <a:r>
              <a:rPr lang="en-US" dirty="0"/>
              <a:t>Transportation</a:t>
            </a:r>
          </a:p>
          <a:p>
            <a:pPr>
              <a:spcBef>
                <a:spcPts val="0"/>
              </a:spcBef>
            </a:pPr>
            <a:r>
              <a:rPr lang="en-US" dirty="0"/>
              <a:t>Infrastructure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General Information Provided</a:t>
            </a:r>
          </a:p>
          <a:p>
            <a:pPr>
              <a:spcBef>
                <a:spcPts val="0"/>
              </a:spcBef>
            </a:pPr>
            <a:r>
              <a:rPr lang="en-US" dirty="0"/>
              <a:t>Some categories will need to be expanded into new categories</a:t>
            </a:r>
          </a:p>
          <a:p>
            <a:pPr>
              <a:spcBef>
                <a:spcPts val="0"/>
              </a:spcBef>
            </a:pPr>
            <a:r>
              <a:rPr lang="en-US" dirty="0"/>
              <a:t>Several items were discussed that will need additional research by staff</a:t>
            </a:r>
          </a:p>
          <a:p>
            <a:pPr>
              <a:spcBef>
                <a:spcPts val="0"/>
              </a:spcBef>
            </a:pPr>
            <a:r>
              <a:rPr lang="en-US" dirty="0"/>
              <a:t>General information that will be used to establish future goals and objectives</a:t>
            </a:r>
          </a:p>
          <a:p>
            <a:pPr>
              <a:spcBef>
                <a:spcPts val="0"/>
              </a:spcBef>
            </a:pPr>
            <a:r>
              <a:rPr lang="en-US" dirty="0"/>
              <a:t>Key players were shared that should be involved with the future planning process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E38D6-7D2D-75B5-E8EC-77516BCEA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“Data are just summaries of thousands of stories – tell a few of those stories to help make the date meaningful.”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Dan Heath</a:t>
            </a:r>
          </a:p>
        </p:txBody>
      </p:sp>
    </p:spTree>
    <p:extLst>
      <p:ext uri="{BB962C8B-B14F-4D97-AF65-F5344CB8AC3E}">
        <p14:creationId xmlns:p14="http://schemas.microsoft.com/office/powerpoint/2010/main" val="244856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73898-F038-BAF6-6CC3-7D02D911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7FA0B-49FC-FAF8-9E72-F86E66C6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Facilities &amp;</a:t>
            </a:r>
            <a:br>
              <a:rPr lang="en-US" dirty="0"/>
            </a:br>
            <a:r>
              <a:rPr lang="en-US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152D-F419-9E73-5F82-C9AD26C0F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Low Crime Rates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Dark Streets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Awareness about “Reverse 911” Calls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Vicious Dog Problems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Reinvest in Existing Facilities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50D908-658B-0341-0FEC-FC5F93D0C6B4}"/>
              </a:ext>
            </a:extLst>
          </p:cNvPr>
          <p:cNvSpPr txBox="1">
            <a:spLocks/>
          </p:cNvSpPr>
          <p:nvPr/>
        </p:nvSpPr>
        <p:spPr>
          <a:xfrm>
            <a:off x="1116436" y="3549918"/>
            <a:ext cx="3794760" cy="2194036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“When we start including the higher aspirations of community into the mix; comfort, conviviality, beauty and fund, we begin to make places that are beyond merely livable and may ultimately be lovable.”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Peter Kageyama</a:t>
            </a:r>
          </a:p>
        </p:txBody>
      </p:sp>
      <p:pic>
        <p:nvPicPr>
          <p:cNvPr id="5" name="Picture 4" descr="A police cars parked in front of a building&#10;&#10;Description automatically generated">
            <a:extLst>
              <a:ext uri="{FF2B5EF4-FFF2-40B4-BE49-F238E27FC236}">
                <a16:creationId xmlns:a16="http://schemas.microsoft.com/office/drawing/2014/main" id="{166504BE-D9C2-698C-3857-1312F20F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48" y="3147330"/>
            <a:ext cx="3624863" cy="1963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ouple of red trucks parked in front of a building&#10;&#10;Description automatically generated">
            <a:extLst>
              <a:ext uri="{FF2B5EF4-FFF2-40B4-BE49-F238E27FC236}">
                <a16:creationId xmlns:a16="http://schemas.microsoft.com/office/drawing/2014/main" id="{7B234F42-232B-1CE5-87EF-BB63670D6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01" y="4516655"/>
            <a:ext cx="3076151" cy="2050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002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5AF4-892E-4D74-6A77-409A8B67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Recreation &amp;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E96EA-0488-E4EB-0073-BE1E48D12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416366"/>
            <a:ext cx="4815840" cy="524865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Kiddie Land/Fuqua Park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Simmons Center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Lakes/Recreation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DSPAC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DETA/Beautification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Aging Facilities – Simmons Center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Aging Facilities – Pool and Splash Pads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Parks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Lakes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Trails and Sidewalks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Main Street Pocket Park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Amphitheater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0079F-8790-D984-9F63-23CD9D39D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“If you watch a game, it’s fun.  If you play it, it’s recreation.  If you work at it, it’s golf.”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Bob Hope</a:t>
            </a:r>
          </a:p>
        </p:txBody>
      </p:sp>
      <p:pic>
        <p:nvPicPr>
          <p:cNvPr id="6" name="Picture 5" descr="A couple of people on jet skis&#10;&#10;Description automatically generated">
            <a:extLst>
              <a:ext uri="{FF2B5EF4-FFF2-40B4-BE49-F238E27FC236}">
                <a16:creationId xmlns:a16="http://schemas.microsoft.com/office/drawing/2014/main" id="{78DC42BB-9944-3D35-8C21-54529C038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53" y="4582391"/>
            <a:ext cx="3247894" cy="21652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300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E09B-90BA-C3FB-9237-D9CE6F03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&amp; Nutrition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B0B3-A76C-39E8-661C-B84A32EA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704464"/>
            <a:ext cx="4815840" cy="592707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Duncan Regional Hospital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60% School Children on Reduced/Free Lunch Program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Opioid Impact on Working Population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Limited Behavioral Mental Health Services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No Pharmacy on East Side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No Grocery Store on East Side</a:t>
            </a:r>
          </a:p>
          <a:p>
            <a:pPr>
              <a:spcBef>
                <a:spcPts val="0"/>
              </a:spcBef>
            </a:pPr>
            <a:r>
              <a:rPr lang="en-US" dirty="0"/>
              <a:t>Threat: Drugs</a:t>
            </a:r>
          </a:p>
          <a:p>
            <a:pPr>
              <a:spcBef>
                <a:spcPts val="0"/>
              </a:spcBef>
            </a:pPr>
            <a:r>
              <a:rPr lang="en-US" dirty="0"/>
              <a:t>Threat: “Babies Having Babies”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			Photo from DRH Facebook Page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C32A3-AF32-56D0-3CBB-A0D87B7F9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“The doctor of the future will give no medicine, but will instruct his patients in care of the human frame, in diet, and in the cause and prevention of disease.”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Thomas Edison</a:t>
            </a:r>
          </a:p>
        </p:txBody>
      </p:sp>
      <p:pic>
        <p:nvPicPr>
          <p:cNvPr id="7" name="Picture 6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2291B28A-B381-DDC3-69C5-C82BACD18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40" y="4318098"/>
            <a:ext cx="3732519" cy="18610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192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8720-622C-45CE-DDB4-38A83738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A801-14BB-94D6-4AB4-AF1AAA25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112C5-BB21-86E1-1506-F09617738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Duncan Public School System (Pre-K thru 12)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Library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Gabriel's House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Red River Technology Center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Cameron University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Beautiful Day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No Library Annex on East Side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DC0EB-E010-8F27-4BC0-C9688424E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“Learn from yesterday, live for today, hope for tomorrow.  The important thing is not to stop questioning.”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Albert Einstein</a:t>
            </a:r>
          </a:p>
        </p:txBody>
      </p:sp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33DF35A5-0DED-2061-F9A1-C6048D877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17" y="4036677"/>
            <a:ext cx="1792904" cy="1792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logo of a college&#10;&#10;Description automatically generated">
            <a:extLst>
              <a:ext uri="{FF2B5EF4-FFF2-40B4-BE49-F238E27FC236}">
                <a16:creationId xmlns:a16="http://schemas.microsoft.com/office/drawing/2014/main" id="{3520EF81-808F-680D-7444-B868FC867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54" y="4036677"/>
            <a:ext cx="1794419" cy="1794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logo for a company&#10;&#10;Description automatically generated">
            <a:extLst>
              <a:ext uri="{FF2B5EF4-FFF2-40B4-BE49-F238E27FC236}">
                <a16:creationId xmlns:a16="http://schemas.microsoft.com/office/drawing/2014/main" id="{D862EC22-0B7D-34AC-9EC3-429AB4460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152" y="4036677"/>
            <a:ext cx="1792904" cy="17929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300709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16546</TotalTime>
  <Words>1187</Words>
  <Application>Microsoft Office PowerPoint</Application>
  <PresentationFormat>Widescreen</PresentationFormat>
  <Paragraphs>188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Gill Sans MT</vt:lpstr>
      <vt:lpstr>Wingdings</vt:lpstr>
      <vt:lpstr>Parcel</vt:lpstr>
      <vt:lpstr>PowerPoint Presentation</vt:lpstr>
      <vt:lpstr>Duncan  Heart  &amp;  soul Updates</vt:lpstr>
      <vt:lpstr>Duncan  High  School S.T.E.M.  Classes</vt:lpstr>
      <vt:lpstr>AARP  Age-Friendly Community</vt:lpstr>
      <vt:lpstr>Recap March 26, 2024</vt:lpstr>
      <vt:lpstr>Public Facilities &amp; Safety</vt:lpstr>
      <vt:lpstr>Recreation &amp; Environment</vt:lpstr>
      <vt:lpstr>Health &amp; Nutrition</vt:lpstr>
      <vt:lpstr>Education</vt:lpstr>
      <vt:lpstr>Arts &amp; Culture</vt:lpstr>
      <vt:lpstr>Economic Development</vt:lpstr>
      <vt:lpstr>Miscellaneous Topics</vt:lpstr>
      <vt:lpstr>Future  Meetings</vt:lpstr>
      <vt:lpstr>Thank  you  for  sharing  your  input  and  visions  for  our  future!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Schacht</dc:creator>
  <cp:lastModifiedBy>Nate Schacht</cp:lastModifiedBy>
  <cp:revision>78</cp:revision>
  <cp:lastPrinted>2024-04-22T13:32:38Z</cp:lastPrinted>
  <dcterms:created xsi:type="dcterms:W3CDTF">2024-01-17T16:37:17Z</dcterms:created>
  <dcterms:modified xsi:type="dcterms:W3CDTF">2024-04-22T14:31:08Z</dcterms:modified>
</cp:coreProperties>
</file>