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77" r:id="rId3"/>
    <p:sldId id="258" r:id="rId4"/>
    <p:sldId id="281" r:id="rId5"/>
    <p:sldId id="282" r:id="rId6"/>
    <p:sldId id="280" r:id="rId7"/>
    <p:sldId id="261" r:id="rId8"/>
    <p:sldId id="263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36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28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4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6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7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3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2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8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9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0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AA1E4AE-C8AC-447B-8D74-5B5A565BCF69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153C410-C62D-4B8F-A22A-6895D08AF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6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A32BF-5AE5-8D21-AFF6-E7FF8D136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23559" y="1265562"/>
            <a:ext cx="6947732" cy="24604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1EDAF-D612-7BBB-E56F-936DD3C90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016524"/>
            <a:ext cx="6801612" cy="1768980"/>
          </a:xfrm>
        </p:spPr>
        <p:txBody>
          <a:bodyPr>
            <a:normAutofit fontScale="92500" lnSpcReduction="10000"/>
          </a:bodyPr>
          <a:lstStyle/>
          <a:p>
            <a:endParaRPr lang="en-US" sz="1100" dirty="0"/>
          </a:p>
          <a:p>
            <a:r>
              <a:rPr lang="en-US" sz="4300" dirty="0">
                <a:solidFill>
                  <a:schemeClr val="bg1"/>
                </a:solidFill>
              </a:rPr>
              <a:t>Quality of Life Plan</a:t>
            </a:r>
          </a:p>
          <a:p>
            <a:r>
              <a:rPr lang="en-US" sz="2600" dirty="0">
                <a:solidFill>
                  <a:schemeClr val="bg1"/>
                </a:solidFill>
              </a:rPr>
              <a:t>Seeking Citizen Input and Visions for Our Future</a:t>
            </a:r>
          </a:p>
          <a:p>
            <a:r>
              <a:rPr lang="en-US" sz="1500" dirty="0">
                <a:solidFill>
                  <a:schemeClr val="bg1"/>
                </a:solidFill>
              </a:rPr>
              <a:t>Monday,  July 22, 2024</a:t>
            </a:r>
          </a:p>
        </p:txBody>
      </p:sp>
      <p:pic>
        <p:nvPicPr>
          <p:cNvPr id="5" name="Picture 4" descr="A logo with a sun and waves&#10;&#10;Description automatically generated">
            <a:extLst>
              <a:ext uri="{FF2B5EF4-FFF2-40B4-BE49-F238E27FC236}">
                <a16:creationId xmlns:a16="http://schemas.microsoft.com/office/drawing/2014/main" id="{3969CEB1-F856-A10F-F9AE-3068DFB9A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584" y="1374857"/>
            <a:ext cx="6656832" cy="2228088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856504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ECACF-26FC-7356-3E64-F7C08C20A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Duncan  Heart  &amp;  soul</a:t>
            </a:r>
            <a:br>
              <a:rPr lang="en-US" dirty="0"/>
            </a:br>
            <a:r>
              <a:rPr lang="en-US" dirty="0"/>
              <a:t>Updates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7EBC2-D91B-9533-62FF-996B3B2DC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“We believe the strength of every community lies in the hands and hearts of the people who live there.”</a:t>
            </a:r>
          </a:p>
          <a:p>
            <a:pPr algn="r"/>
            <a:r>
              <a:rPr lang="en-US" sz="1800" dirty="0">
                <a:solidFill>
                  <a:schemeClr val="tx1"/>
                </a:solidFill>
              </a:rPr>
              <a:t>- Duncan Heart and Soul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240A64-B517-E32F-619D-E63AC9772DE5}"/>
              </a:ext>
            </a:extLst>
          </p:cNvPr>
          <p:cNvSpPr txBox="1">
            <a:spLocks/>
          </p:cNvSpPr>
          <p:nvPr/>
        </p:nvSpPr>
        <p:spPr>
          <a:xfrm>
            <a:off x="6736080" y="804672"/>
            <a:ext cx="4815840" cy="5694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endParaRPr lang="en-US" sz="800" b="1" dirty="0"/>
          </a:p>
          <a:p>
            <a:pPr marL="0" indent="0" algn="ctr">
              <a:spcBef>
                <a:spcPts val="0"/>
              </a:spcBef>
              <a:buNone/>
            </a:pPr>
            <a:endParaRPr lang="en-US" sz="22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8" name="Content Placeholder 7" descr="A colorful logo with text&#10;&#10;Description automatically generated">
            <a:extLst>
              <a:ext uri="{FF2B5EF4-FFF2-40B4-BE49-F238E27FC236}">
                <a16:creationId xmlns:a16="http://schemas.microsoft.com/office/drawing/2014/main" id="{EBA8AF0E-7A8B-5651-B209-38DEA1368D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637" y="350377"/>
            <a:ext cx="5792842" cy="3258474"/>
          </a:xfrm>
          <a:ln>
            <a:solidFill>
              <a:schemeClr val="tx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2CACF64-6BAE-4FF3-598D-C4F553D20EFC}"/>
              </a:ext>
            </a:extLst>
          </p:cNvPr>
          <p:cNvSpPr txBox="1"/>
          <p:nvPr/>
        </p:nvSpPr>
        <p:spPr>
          <a:xfrm>
            <a:off x="6238430" y="3768695"/>
            <a:ext cx="57928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Duncan Heart and Soul began monthly Ward Meeting in June to gather additional citizen input about what We Love About Duncan!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Ward 4 was held Monday, June 10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Ward 3 was held Thursday, June 13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Ward 2 was held Thursday, June 20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Ward 1 will be held Thursday, June 27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Community Conversation occurred Thursday, June 20th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3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AA20-1C7F-F68C-021A-1DF64C051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  <a:br>
              <a:rPr lang="en-US" dirty="0"/>
            </a:br>
            <a:r>
              <a:rPr lang="en-US" dirty="0"/>
              <a:t>June 24, 2024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3BC30-0F33-C119-EA6E-E31574BF3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484909"/>
            <a:ext cx="4815840" cy="5985164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Goal Statements Project</a:t>
            </a:r>
          </a:p>
          <a:p>
            <a:pPr>
              <a:spcBef>
                <a:spcPts val="0"/>
              </a:spcBef>
            </a:pPr>
            <a:r>
              <a:rPr lang="en-US" dirty="0"/>
              <a:t>Fourteen topics, chosen by citizens, were reviewed to help improve the overall quality of life of Duncan.</a:t>
            </a:r>
          </a:p>
          <a:p>
            <a:pPr>
              <a:spcBef>
                <a:spcPts val="0"/>
              </a:spcBef>
            </a:pPr>
            <a:r>
              <a:rPr lang="en-US" dirty="0"/>
              <a:t>Citizens provided phrases and key words that are important to the community in each topic to help staff establish potential goal statements.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Department Goal for Plan</a:t>
            </a:r>
          </a:p>
          <a:p>
            <a:pPr>
              <a:spcBef>
                <a:spcPts val="0"/>
              </a:spcBef>
            </a:pPr>
            <a:r>
              <a:rPr lang="en-US" dirty="0"/>
              <a:t>Staff shared with citizens that the plan is to have a draft to City Council by the end of January 2025.</a:t>
            </a:r>
          </a:p>
          <a:p>
            <a:pPr>
              <a:spcBef>
                <a:spcPts val="0"/>
              </a:spcBef>
            </a:pPr>
            <a:r>
              <a:rPr lang="en-US" dirty="0"/>
              <a:t>Key stakeholders will be personally invited to the next group of meetings to help discuss specific topics, begin establishing general objectives for each topic.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Duncan Heart and Soul</a:t>
            </a:r>
          </a:p>
          <a:p>
            <a:pPr>
              <a:spcBef>
                <a:spcPts val="0"/>
              </a:spcBef>
            </a:pPr>
            <a:r>
              <a:rPr lang="en-US" dirty="0"/>
              <a:t>Ward Meetings are occurring – another opportunity to get involved!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E38D6-7D2D-75B5-E8EC-77516BCEAC6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“Those who tell the stories rule the world.”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</a:rPr>
              <a:t>- Hopi American Indian Proverb</a:t>
            </a:r>
          </a:p>
        </p:txBody>
      </p:sp>
    </p:spTree>
    <p:extLst>
      <p:ext uri="{BB962C8B-B14F-4D97-AF65-F5344CB8AC3E}">
        <p14:creationId xmlns:p14="http://schemas.microsoft.com/office/powerpoint/2010/main" val="24485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092B-28E0-8947-C46F-CD367EA39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13173"/>
            <a:ext cx="4486656" cy="1141497"/>
          </a:xfrm>
        </p:spPr>
        <p:txBody>
          <a:bodyPr/>
          <a:lstStyle/>
          <a:p>
            <a:r>
              <a:rPr lang="en-US" dirty="0"/>
              <a:t>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8E9BA-C9FD-870D-8AB0-A7A80F96D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5E488-1B49-93D7-7C76-34EF87BAE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2" y="2358639"/>
            <a:ext cx="4486656" cy="3385315"/>
          </a:xfrm>
        </p:spPr>
        <p:txBody>
          <a:bodyPr>
            <a:noAutofit/>
          </a:bodyPr>
          <a:lstStyle/>
          <a:p>
            <a:pPr marL="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for the current and future transportation needs of Duncan through the implementation of transportation improvements and public transportation options that provide a safe, appropriate, and efficient transportation network for all common modes of motor-driven vehicles and to facilitate localized travel, minimizing the impacts on regional traffic, while facilitating access to local businesses and destinations.</a:t>
            </a:r>
          </a:p>
        </p:txBody>
      </p:sp>
    </p:spTree>
    <p:extLst>
      <p:ext uri="{BB962C8B-B14F-4D97-AF65-F5344CB8AC3E}">
        <p14:creationId xmlns:p14="http://schemas.microsoft.com/office/powerpoint/2010/main" val="363259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092B-28E0-8947-C46F-CD367EA39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13173"/>
            <a:ext cx="4486656" cy="1141497"/>
          </a:xfrm>
        </p:spPr>
        <p:txBody>
          <a:bodyPr/>
          <a:lstStyle/>
          <a:p>
            <a:r>
              <a:rPr lang="en-US" dirty="0"/>
              <a:t>Alternative </a:t>
            </a:r>
            <a:br>
              <a:rPr lang="en-US" dirty="0"/>
            </a:br>
            <a:r>
              <a:rPr lang="en-US" dirty="0"/>
              <a:t>Transportation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8E9BA-C9FD-870D-8AB0-A7A80F96D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5E488-1B49-93D7-7C76-34EF87BAE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2" y="2358639"/>
            <a:ext cx="4486656" cy="3385315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Expand pedestrian access for Duncan residents and visitors to parks, schools, and businesses by expanding access to safe, well-designed sidewalk and trail infrastructure and promote the economic opportunities that exist with the airport and rail systems serving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4220278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4EA8-BFFA-EF39-1A04-009F54CB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Next  Steps  to  move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Duncan 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0514-F9ED-F6B2-7F2E-B9EE54DD8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205101"/>
            <a:ext cx="4815840" cy="640934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Behind the Scenes Activity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Staff is preparing the Executive Summary of the plan with information about “Who is Duncan,” “Past Planning Efforts,” and “Citizen Initiatives”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Staff is preparing the Plan Background which explains “How to Use the Plan” and “Equity in the Planning Process”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Staff is continuing to compile demographic data, community profile information, and existing community conditions</a:t>
            </a:r>
          </a:p>
          <a:p>
            <a:pPr>
              <a:spcBef>
                <a:spcPts val="0"/>
              </a:spcBef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Our Topics will become Work Plans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Each topic that our committee has discussed will evolve into a work plan with our goal statement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Work Plans will include “Priorities” and “Actions and Initiatives”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As the priorities and actions/initiatives are met, new ones will be established through citizen input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D3A5ED-B47B-4B19-3671-DF051778F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600" dirty="0">
                <a:solidFill>
                  <a:srgbClr val="FF0000"/>
                </a:solidFill>
              </a:rPr>
              <a:t>“If everyone is moving forward together, then success takes care of itself.”</a:t>
            </a:r>
          </a:p>
          <a:p>
            <a:pPr algn="r"/>
            <a:r>
              <a:rPr lang="en-US" sz="1600" dirty="0">
                <a:solidFill>
                  <a:srgbClr val="FF0000"/>
                </a:solidFill>
              </a:rPr>
              <a:t>- Henry Ford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850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8497F-F0D9-AEEF-2A4D-77DC5243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5060E-8EAB-3B86-C5AE-91F813745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trike="sngStrike" dirty="0"/>
              <a:t>February 26, 2024</a:t>
            </a:r>
          </a:p>
          <a:p>
            <a:r>
              <a:rPr lang="en-US" strike="sngStrike" dirty="0"/>
              <a:t>March 25, 2024</a:t>
            </a:r>
          </a:p>
          <a:p>
            <a:r>
              <a:rPr lang="en-US" strike="sngStrike" dirty="0"/>
              <a:t>April 22, 2024</a:t>
            </a:r>
          </a:p>
          <a:p>
            <a:r>
              <a:rPr lang="en-US" strike="sngStrike" dirty="0"/>
              <a:t>May 20, 2024 (3</a:t>
            </a:r>
            <a:r>
              <a:rPr lang="en-US" strike="sngStrike" baseline="30000" dirty="0"/>
              <a:t>rd</a:t>
            </a:r>
            <a:r>
              <a:rPr lang="en-US" strike="sngStrike" dirty="0"/>
              <a:t> Monday)</a:t>
            </a:r>
          </a:p>
          <a:p>
            <a:r>
              <a:rPr lang="en-US" strike="sngStrike" dirty="0"/>
              <a:t>June 24, 2024</a:t>
            </a:r>
          </a:p>
          <a:p>
            <a:r>
              <a:rPr lang="en-US" strike="sngStrike" dirty="0"/>
              <a:t>July 22, 2024</a:t>
            </a:r>
          </a:p>
          <a:p>
            <a:r>
              <a:rPr lang="en-US" dirty="0"/>
              <a:t>August 26, 2024</a:t>
            </a:r>
          </a:p>
          <a:p>
            <a:r>
              <a:rPr lang="en-US" dirty="0"/>
              <a:t>September 23, 2024</a:t>
            </a:r>
          </a:p>
          <a:p>
            <a:r>
              <a:rPr lang="en-US" dirty="0"/>
              <a:t>October 28, 2024</a:t>
            </a:r>
          </a:p>
          <a:p>
            <a:r>
              <a:rPr lang="en-US" dirty="0"/>
              <a:t>November 18, 2024 (3</a:t>
            </a:r>
            <a:r>
              <a:rPr lang="en-US" baseline="30000" dirty="0"/>
              <a:t>rd</a:t>
            </a:r>
            <a:r>
              <a:rPr lang="en-US" dirty="0"/>
              <a:t> Monday)</a:t>
            </a:r>
          </a:p>
          <a:p>
            <a:r>
              <a:rPr lang="en-US" dirty="0"/>
              <a:t>December 16, 2024 (3</a:t>
            </a:r>
            <a:r>
              <a:rPr lang="en-US" baseline="30000" dirty="0"/>
              <a:t>rd</a:t>
            </a:r>
            <a:r>
              <a:rPr lang="en-US" dirty="0"/>
              <a:t> Monday)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AE373-9949-7828-A3EE-65EC0BE41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“The creative process involves getting input, making recommendation, getting critical review, getting more input, improving the recommendation, getting more critical review… again and again and again.”</a:t>
            </a:r>
          </a:p>
          <a:p>
            <a:pPr algn="r"/>
            <a:r>
              <a:rPr lang="en-US" sz="1800" dirty="0">
                <a:solidFill>
                  <a:schemeClr val="tx1"/>
                </a:solidFill>
              </a:rPr>
              <a:t>- Author Unknown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54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928EA-671F-312F-AE06-860A81334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006" y="1553543"/>
            <a:ext cx="9043988" cy="1903826"/>
          </a:xfrm>
        </p:spPr>
        <p:txBody>
          <a:bodyPr>
            <a:noAutofit/>
          </a:bodyPr>
          <a:lstStyle/>
          <a:p>
            <a:r>
              <a:rPr lang="en-US" sz="4000" dirty="0"/>
              <a:t>Thank  you  for  sharing  your  input  and  visions  for  our  future!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B208B-1795-0E0D-79E8-C8BAAB28C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2387" y="3862698"/>
            <a:ext cx="3893613" cy="204244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Nate Schacht, Director</a:t>
            </a:r>
          </a:p>
          <a:p>
            <a:r>
              <a:rPr lang="en-US" dirty="0">
                <a:solidFill>
                  <a:schemeClr val="bg1"/>
                </a:solidFill>
              </a:rPr>
              <a:t>Community Development</a:t>
            </a:r>
          </a:p>
          <a:p>
            <a:r>
              <a:rPr lang="en-US" dirty="0">
                <a:solidFill>
                  <a:schemeClr val="bg1"/>
                </a:solidFill>
              </a:rPr>
              <a:t>City of Duncan, Oklahoma</a:t>
            </a:r>
          </a:p>
          <a:p>
            <a:r>
              <a:rPr lang="en-US" dirty="0">
                <a:solidFill>
                  <a:schemeClr val="bg1"/>
                </a:solidFill>
              </a:rPr>
              <a:t>580-251-7715</a:t>
            </a:r>
          </a:p>
          <a:p>
            <a:r>
              <a:rPr lang="en-US" dirty="0">
                <a:solidFill>
                  <a:schemeClr val="bg1"/>
                </a:solidFill>
              </a:rPr>
              <a:t>nschacht@duncanok.gov</a:t>
            </a:r>
          </a:p>
        </p:txBody>
      </p:sp>
      <p:pic>
        <p:nvPicPr>
          <p:cNvPr id="5" name="Picture 4" descr="A logo of a city&#10;&#10;Description automatically generated">
            <a:extLst>
              <a:ext uri="{FF2B5EF4-FFF2-40B4-BE49-F238E27FC236}">
                <a16:creationId xmlns:a16="http://schemas.microsoft.com/office/drawing/2014/main" id="{1398AC34-FF52-6B4E-2689-FA68FF031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692" y="3628535"/>
            <a:ext cx="2510772" cy="2510772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21926221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17025</TotalTime>
  <Words>626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Parcel</vt:lpstr>
      <vt:lpstr>PowerPoint Presentation</vt:lpstr>
      <vt:lpstr>Duncan  Heart  &amp;  soul Updates</vt:lpstr>
      <vt:lpstr>Recap June 24, 2024</vt:lpstr>
      <vt:lpstr>Transportation</vt:lpstr>
      <vt:lpstr>Alternative  Transportation</vt:lpstr>
      <vt:lpstr>Next  Steps  to  move Duncan  forward</vt:lpstr>
      <vt:lpstr>Future  Meetings</vt:lpstr>
      <vt:lpstr>Thank  you  for  sharing  your  input  and  visions  for  our  future!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Nate Schacht</dc:creator>
  <cp:lastModifiedBy>Nate Schacht</cp:lastModifiedBy>
  <cp:revision>117</cp:revision>
  <cp:lastPrinted>2024-04-22T13:32:38Z</cp:lastPrinted>
  <dcterms:created xsi:type="dcterms:W3CDTF">2024-01-17T16:37:17Z</dcterms:created>
  <dcterms:modified xsi:type="dcterms:W3CDTF">2024-07-02T14:06:12Z</dcterms:modified>
</cp:coreProperties>
</file>